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3" r:id="rId8"/>
    <p:sldId id="259" r:id="rId9"/>
    <p:sldId id="258" r:id="rId10"/>
    <p:sldId id="260" r:id="rId1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FFDD3-D99A-4EE5-99F5-20CE19B949E2}" v="998" dt="2020-08-08T08:15:07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潘美玉" userId="567b3f85-d3ab-4287-b6d4-b0a9e88e705d" providerId="ADAL" clId="{C7CFFDD3-D99A-4EE5-99F5-20CE19B949E2}"/>
    <pc:docChg chg="undo custSel addSld modSld sldOrd">
      <pc:chgData name="潘美玉" userId="567b3f85-d3ab-4287-b6d4-b0a9e88e705d" providerId="ADAL" clId="{C7CFFDD3-D99A-4EE5-99F5-20CE19B949E2}" dt="2020-08-08T08:15:07.881" v="1916" actId="14100"/>
      <pc:docMkLst>
        <pc:docMk/>
      </pc:docMkLst>
      <pc:sldChg chg="modSp mod">
        <pc:chgData name="潘美玉" userId="567b3f85-d3ab-4287-b6d4-b0a9e88e705d" providerId="ADAL" clId="{C7CFFDD3-D99A-4EE5-99F5-20CE19B949E2}" dt="2020-08-07T19:21:37.294" v="1305" actId="2711"/>
        <pc:sldMkLst>
          <pc:docMk/>
          <pc:sldMk cId="1559925988" sldId="256"/>
        </pc:sldMkLst>
        <pc:spChg chg="mod">
          <ac:chgData name="潘美玉" userId="567b3f85-d3ab-4287-b6d4-b0a9e88e705d" providerId="ADAL" clId="{C7CFFDD3-D99A-4EE5-99F5-20CE19B949E2}" dt="2020-08-07T19:21:37.294" v="1305" actId="2711"/>
          <ac:spMkLst>
            <pc:docMk/>
            <pc:sldMk cId="1559925988" sldId="256"/>
            <ac:spMk id="2" creationId="{F8D3863C-1D32-43D7-B24C-6CA1B84BCD63}"/>
          </ac:spMkLst>
        </pc:spChg>
      </pc:sldChg>
      <pc:sldChg chg="modSp mod">
        <pc:chgData name="潘美玉" userId="567b3f85-d3ab-4287-b6d4-b0a9e88e705d" providerId="ADAL" clId="{C7CFFDD3-D99A-4EE5-99F5-20CE19B949E2}" dt="2020-08-07T19:11:33.107" v="253"/>
        <pc:sldMkLst>
          <pc:docMk/>
          <pc:sldMk cId="2265713669" sldId="258"/>
        </pc:sldMkLst>
        <pc:spChg chg="mod">
          <ac:chgData name="潘美玉" userId="567b3f85-d3ab-4287-b6d4-b0a9e88e705d" providerId="ADAL" clId="{C7CFFDD3-D99A-4EE5-99F5-20CE19B949E2}" dt="2020-08-07T19:11:33.107" v="253"/>
          <ac:spMkLst>
            <pc:docMk/>
            <pc:sldMk cId="2265713669" sldId="258"/>
            <ac:spMk id="2" creationId="{0CB89118-898D-41F0-97D3-3B763B4A308E}"/>
          </ac:spMkLst>
        </pc:spChg>
      </pc:sldChg>
      <pc:sldChg chg="addSp delSp modSp new mod modAnim">
        <pc:chgData name="潘美玉" userId="567b3f85-d3ab-4287-b6d4-b0a9e88e705d" providerId="ADAL" clId="{C7CFFDD3-D99A-4EE5-99F5-20CE19B949E2}" dt="2020-08-07T19:11:20.614" v="239" actId="2711"/>
        <pc:sldMkLst>
          <pc:docMk/>
          <pc:sldMk cId="4040292405" sldId="259"/>
        </pc:sldMkLst>
        <pc:spChg chg="add mod">
          <ac:chgData name="潘美玉" userId="567b3f85-d3ab-4287-b6d4-b0a9e88e705d" providerId="ADAL" clId="{C7CFFDD3-D99A-4EE5-99F5-20CE19B949E2}" dt="2020-08-07T19:10:35.218" v="170" actId="2711"/>
          <ac:spMkLst>
            <pc:docMk/>
            <pc:sldMk cId="4040292405" sldId="259"/>
            <ac:spMk id="4" creationId="{2EAC1191-9564-4307-9BA2-42803DC8EA18}"/>
          </ac:spMkLst>
        </pc:spChg>
        <pc:spChg chg="add mod">
          <ac:chgData name="潘美玉" userId="567b3f85-d3ab-4287-b6d4-b0a9e88e705d" providerId="ADAL" clId="{C7CFFDD3-D99A-4EE5-99F5-20CE19B949E2}" dt="2020-08-07T19:11:20.614" v="239" actId="2711"/>
          <ac:spMkLst>
            <pc:docMk/>
            <pc:sldMk cId="4040292405" sldId="259"/>
            <ac:spMk id="5" creationId="{765CC9F4-A271-4EED-916F-DB42031DA0D9}"/>
          </ac:spMkLst>
        </pc:spChg>
        <pc:picChg chg="add del mod">
          <ac:chgData name="潘美玉" userId="567b3f85-d3ab-4287-b6d4-b0a9e88e705d" providerId="ADAL" clId="{C7CFFDD3-D99A-4EE5-99F5-20CE19B949E2}" dt="2020-08-07T19:10:03.663" v="163" actId="478"/>
          <ac:picMkLst>
            <pc:docMk/>
            <pc:sldMk cId="4040292405" sldId="259"/>
            <ac:picMk id="2" creationId="{614922EA-0FC4-423A-A469-BAAF00E4188A}"/>
          </ac:picMkLst>
        </pc:picChg>
        <pc:picChg chg="add mod">
          <ac:chgData name="潘美玉" userId="567b3f85-d3ab-4287-b6d4-b0a9e88e705d" providerId="ADAL" clId="{C7CFFDD3-D99A-4EE5-99F5-20CE19B949E2}" dt="2020-08-07T19:10:41.695" v="172" actId="1076"/>
          <ac:picMkLst>
            <pc:docMk/>
            <pc:sldMk cId="4040292405" sldId="259"/>
            <ac:picMk id="3" creationId="{2B22F868-EDBC-45DF-A02A-9570FC48D4CF}"/>
          </ac:picMkLst>
        </pc:picChg>
      </pc:sldChg>
      <pc:sldChg chg="addSp modSp new mod ord">
        <pc:chgData name="潘美玉" userId="567b3f85-d3ab-4287-b6d4-b0a9e88e705d" providerId="ADAL" clId="{C7CFFDD3-D99A-4EE5-99F5-20CE19B949E2}" dt="2020-08-08T07:28:56.685" v="1519" actId="20577"/>
        <pc:sldMkLst>
          <pc:docMk/>
          <pc:sldMk cId="1235531372" sldId="260"/>
        </pc:sldMkLst>
        <pc:spChg chg="add mod">
          <ac:chgData name="潘美玉" userId="567b3f85-d3ab-4287-b6d4-b0a9e88e705d" providerId="ADAL" clId="{C7CFFDD3-D99A-4EE5-99F5-20CE19B949E2}" dt="2020-08-08T07:28:56.685" v="1519" actId="20577"/>
          <ac:spMkLst>
            <pc:docMk/>
            <pc:sldMk cId="1235531372" sldId="260"/>
            <ac:spMk id="2" creationId="{2522B2D1-68CE-4F38-A3C3-A5618A5D0FF5}"/>
          </ac:spMkLst>
        </pc:spChg>
      </pc:sldChg>
      <pc:sldChg chg="addSp delSp modSp new mod">
        <pc:chgData name="潘美玉" userId="567b3f85-d3ab-4287-b6d4-b0a9e88e705d" providerId="ADAL" clId="{C7CFFDD3-D99A-4EE5-99F5-20CE19B949E2}" dt="2020-08-08T08:14:48.095" v="1912" actId="1076"/>
        <pc:sldMkLst>
          <pc:docMk/>
          <pc:sldMk cId="3137944143" sldId="261"/>
        </pc:sldMkLst>
        <pc:spChg chg="add mod">
          <ac:chgData name="潘美玉" userId="567b3f85-d3ab-4287-b6d4-b0a9e88e705d" providerId="ADAL" clId="{C7CFFDD3-D99A-4EE5-99F5-20CE19B949E2}" dt="2020-08-08T08:14:48.095" v="1912" actId="1076"/>
          <ac:spMkLst>
            <pc:docMk/>
            <pc:sldMk cId="3137944143" sldId="261"/>
            <ac:spMk id="2" creationId="{E2926334-772D-4164-912F-1A261B4D9DAA}"/>
          </ac:spMkLst>
        </pc:spChg>
        <pc:spChg chg="add del mod">
          <ac:chgData name="潘美玉" userId="567b3f85-d3ab-4287-b6d4-b0a9e88e705d" providerId="ADAL" clId="{C7CFFDD3-D99A-4EE5-99F5-20CE19B949E2}" dt="2020-08-08T07:58:04.128" v="1642" actId="478"/>
          <ac:spMkLst>
            <pc:docMk/>
            <pc:sldMk cId="3137944143" sldId="261"/>
            <ac:spMk id="3" creationId="{6B5C23AA-ECAC-4B66-B599-63E4CB2181C2}"/>
          </ac:spMkLst>
        </pc:spChg>
        <pc:spChg chg="add mod">
          <ac:chgData name="潘美玉" userId="567b3f85-d3ab-4287-b6d4-b0a9e88e705d" providerId="ADAL" clId="{C7CFFDD3-D99A-4EE5-99F5-20CE19B949E2}" dt="2020-08-08T08:03:16.495" v="1789" actId="1076"/>
          <ac:spMkLst>
            <pc:docMk/>
            <pc:sldMk cId="3137944143" sldId="261"/>
            <ac:spMk id="7" creationId="{2F7848BB-FDAC-4120-8E8B-A5C2B5A7AC77}"/>
          </ac:spMkLst>
        </pc:spChg>
        <pc:spChg chg="add mod">
          <ac:chgData name="潘美玉" userId="567b3f85-d3ab-4287-b6d4-b0a9e88e705d" providerId="ADAL" clId="{C7CFFDD3-D99A-4EE5-99F5-20CE19B949E2}" dt="2020-08-08T08:03:20.102" v="1790" actId="1076"/>
          <ac:spMkLst>
            <pc:docMk/>
            <pc:sldMk cId="3137944143" sldId="261"/>
            <ac:spMk id="8" creationId="{76D1D45A-3ED8-4D88-B87E-B6E2B9485728}"/>
          </ac:spMkLst>
        </pc:spChg>
        <pc:spChg chg="add mod">
          <ac:chgData name="潘美玉" userId="567b3f85-d3ab-4287-b6d4-b0a9e88e705d" providerId="ADAL" clId="{C7CFFDD3-D99A-4EE5-99F5-20CE19B949E2}" dt="2020-08-08T08:03:24.919" v="1791" actId="1076"/>
          <ac:spMkLst>
            <pc:docMk/>
            <pc:sldMk cId="3137944143" sldId="261"/>
            <ac:spMk id="9" creationId="{DF21103D-2133-4925-905C-0780172794DA}"/>
          </ac:spMkLst>
        </pc:spChg>
        <pc:spChg chg="add mod">
          <ac:chgData name="潘美玉" userId="567b3f85-d3ab-4287-b6d4-b0a9e88e705d" providerId="ADAL" clId="{C7CFFDD3-D99A-4EE5-99F5-20CE19B949E2}" dt="2020-08-08T08:03:28.594" v="1792" actId="1076"/>
          <ac:spMkLst>
            <pc:docMk/>
            <pc:sldMk cId="3137944143" sldId="261"/>
            <ac:spMk id="10" creationId="{00AE91F7-A698-425F-A78A-1D48EAAA3C0E}"/>
          </ac:spMkLst>
        </pc:spChg>
        <pc:spChg chg="add mod">
          <ac:chgData name="潘美玉" userId="567b3f85-d3ab-4287-b6d4-b0a9e88e705d" providerId="ADAL" clId="{C7CFFDD3-D99A-4EE5-99F5-20CE19B949E2}" dt="2020-08-08T08:13:20.219" v="1838" actId="1076"/>
          <ac:spMkLst>
            <pc:docMk/>
            <pc:sldMk cId="3137944143" sldId="261"/>
            <ac:spMk id="12" creationId="{6F791DDA-9F9F-42CC-BCAD-78F479509F9D}"/>
          </ac:spMkLst>
        </pc:spChg>
        <pc:spChg chg="add mod">
          <ac:chgData name="潘美玉" userId="567b3f85-d3ab-4287-b6d4-b0a9e88e705d" providerId="ADAL" clId="{C7CFFDD3-D99A-4EE5-99F5-20CE19B949E2}" dt="2020-08-08T08:13:16.975" v="1837" actId="1076"/>
          <ac:spMkLst>
            <pc:docMk/>
            <pc:sldMk cId="3137944143" sldId="261"/>
            <ac:spMk id="14" creationId="{D82A582A-E5A4-41F2-B3AC-FE342554D7C1}"/>
          </ac:spMkLst>
        </pc:spChg>
        <pc:graphicFrameChg chg="add mod modGraphic">
          <ac:chgData name="潘美玉" userId="567b3f85-d3ab-4287-b6d4-b0a9e88e705d" providerId="ADAL" clId="{C7CFFDD3-D99A-4EE5-99F5-20CE19B949E2}" dt="2020-08-08T08:13:11.600" v="1836" actId="14734"/>
          <ac:graphicFrameMkLst>
            <pc:docMk/>
            <pc:sldMk cId="3137944143" sldId="261"/>
            <ac:graphicFrameMk id="6" creationId="{80C4F470-602B-440E-887C-04E5591C61FD}"/>
          </ac:graphicFrameMkLst>
        </pc:graphicFrameChg>
        <pc:picChg chg="add del mod">
          <ac:chgData name="潘美玉" userId="567b3f85-d3ab-4287-b6d4-b0a9e88e705d" providerId="ADAL" clId="{C7CFFDD3-D99A-4EE5-99F5-20CE19B949E2}" dt="2020-08-08T08:02:52.445" v="1783" actId="478"/>
          <ac:picMkLst>
            <pc:docMk/>
            <pc:sldMk cId="3137944143" sldId="261"/>
            <ac:picMk id="4" creationId="{E4794E63-B487-48A6-96F7-DBD94963C075}"/>
          </ac:picMkLst>
        </pc:picChg>
        <pc:picChg chg="add del mod">
          <ac:chgData name="潘美玉" userId="567b3f85-d3ab-4287-b6d4-b0a9e88e705d" providerId="ADAL" clId="{C7CFFDD3-D99A-4EE5-99F5-20CE19B949E2}" dt="2020-08-08T07:58:19.355" v="1643" actId="478"/>
          <ac:picMkLst>
            <pc:docMk/>
            <pc:sldMk cId="3137944143" sldId="261"/>
            <ac:picMk id="5" creationId="{19CC7085-DB2B-403F-B2DF-F4227D236B42}"/>
          </ac:picMkLst>
        </pc:picChg>
        <pc:picChg chg="add mod">
          <ac:chgData name="潘美玉" userId="567b3f85-d3ab-4287-b6d4-b0a9e88e705d" providerId="ADAL" clId="{C7CFFDD3-D99A-4EE5-99F5-20CE19B949E2}" dt="2020-08-08T08:03:11.207" v="1787" actId="1076"/>
          <ac:picMkLst>
            <pc:docMk/>
            <pc:sldMk cId="3137944143" sldId="261"/>
            <ac:picMk id="1026" creationId="{01E42B46-CDA1-41D1-90F3-A4970308557F}"/>
          </ac:picMkLst>
        </pc:picChg>
        <pc:picChg chg="add mod">
          <ac:chgData name="潘美玉" userId="567b3f85-d3ab-4287-b6d4-b0a9e88e705d" providerId="ADAL" clId="{C7CFFDD3-D99A-4EE5-99F5-20CE19B949E2}" dt="2020-08-08T08:03:13.055" v="1788" actId="1076"/>
          <ac:picMkLst>
            <pc:docMk/>
            <pc:sldMk cId="3137944143" sldId="261"/>
            <ac:picMk id="1028" creationId="{6414B257-E78B-4F45-B545-E4EBA23C9B39}"/>
          </ac:picMkLst>
        </pc:picChg>
        <pc:picChg chg="add mod">
          <ac:chgData name="潘美玉" userId="567b3f85-d3ab-4287-b6d4-b0a9e88e705d" providerId="ADAL" clId="{C7CFFDD3-D99A-4EE5-99F5-20CE19B949E2}" dt="2020-08-08T08:14:44.065" v="1911" actId="1076"/>
          <ac:picMkLst>
            <pc:docMk/>
            <pc:sldMk cId="3137944143" sldId="261"/>
            <ac:picMk id="1030" creationId="{F4C2F40C-A95C-4BFC-8E4C-70C9D10959DA}"/>
          </ac:picMkLst>
        </pc:picChg>
      </pc:sldChg>
      <pc:sldChg chg="delSp modSp add mod">
        <pc:chgData name="潘美玉" userId="567b3f85-d3ab-4287-b6d4-b0a9e88e705d" providerId="ADAL" clId="{C7CFFDD3-D99A-4EE5-99F5-20CE19B949E2}" dt="2020-08-08T08:14:58.532" v="1914" actId="1076"/>
        <pc:sldMkLst>
          <pc:docMk/>
          <pc:sldMk cId="2605429953" sldId="262"/>
        </pc:sldMkLst>
        <pc:spChg chg="mod">
          <ac:chgData name="潘美玉" userId="567b3f85-d3ab-4287-b6d4-b0a9e88e705d" providerId="ADAL" clId="{C7CFFDD3-D99A-4EE5-99F5-20CE19B949E2}" dt="2020-08-08T08:14:55.718" v="1913"/>
          <ac:spMkLst>
            <pc:docMk/>
            <pc:sldMk cId="2605429953" sldId="262"/>
            <ac:spMk id="2" creationId="{E2926334-772D-4164-912F-1A261B4D9DAA}"/>
          </ac:spMkLst>
        </pc:spChg>
        <pc:spChg chg="mod">
          <ac:chgData name="潘美玉" userId="567b3f85-d3ab-4287-b6d4-b0a9e88e705d" providerId="ADAL" clId="{C7CFFDD3-D99A-4EE5-99F5-20CE19B949E2}" dt="2020-08-08T08:03:46.789" v="1799" actId="1076"/>
          <ac:spMkLst>
            <pc:docMk/>
            <pc:sldMk cId="2605429953" sldId="262"/>
            <ac:spMk id="7" creationId="{2F7848BB-FDAC-4120-8E8B-A5C2B5A7AC77}"/>
          </ac:spMkLst>
        </pc:spChg>
        <pc:spChg chg="mod">
          <ac:chgData name="潘美玉" userId="567b3f85-d3ab-4287-b6d4-b0a9e88e705d" providerId="ADAL" clId="{C7CFFDD3-D99A-4EE5-99F5-20CE19B949E2}" dt="2020-08-08T08:03:49.637" v="1800" actId="1076"/>
          <ac:spMkLst>
            <pc:docMk/>
            <pc:sldMk cId="2605429953" sldId="262"/>
            <ac:spMk id="8" creationId="{76D1D45A-3ED8-4D88-B87E-B6E2B9485728}"/>
          </ac:spMkLst>
        </pc:spChg>
        <pc:spChg chg="mod">
          <ac:chgData name="潘美玉" userId="567b3f85-d3ab-4287-b6d4-b0a9e88e705d" providerId="ADAL" clId="{C7CFFDD3-D99A-4EE5-99F5-20CE19B949E2}" dt="2020-08-08T08:03:52.316" v="1801" actId="1076"/>
          <ac:spMkLst>
            <pc:docMk/>
            <pc:sldMk cId="2605429953" sldId="262"/>
            <ac:spMk id="9" creationId="{DF21103D-2133-4925-905C-0780172794DA}"/>
          </ac:spMkLst>
        </pc:spChg>
        <pc:spChg chg="mod">
          <ac:chgData name="潘美玉" userId="567b3f85-d3ab-4287-b6d4-b0a9e88e705d" providerId="ADAL" clId="{C7CFFDD3-D99A-4EE5-99F5-20CE19B949E2}" dt="2020-08-08T08:03:55.342" v="1802" actId="1076"/>
          <ac:spMkLst>
            <pc:docMk/>
            <pc:sldMk cId="2605429953" sldId="262"/>
            <ac:spMk id="10" creationId="{00AE91F7-A698-425F-A78A-1D48EAAA3C0E}"/>
          </ac:spMkLst>
        </pc:spChg>
        <pc:spChg chg="mod">
          <ac:chgData name="潘美玉" userId="567b3f85-d3ab-4287-b6d4-b0a9e88e705d" providerId="ADAL" clId="{C7CFFDD3-D99A-4EE5-99F5-20CE19B949E2}" dt="2020-08-08T08:04:03.069" v="1804" actId="1076"/>
          <ac:spMkLst>
            <pc:docMk/>
            <pc:sldMk cId="2605429953" sldId="262"/>
            <ac:spMk id="12" creationId="{6F791DDA-9F9F-42CC-BCAD-78F479509F9D}"/>
          </ac:spMkLst>
        </pc:spChg>
        <pc:spChg chg="mod">
          <ac:chgData name="潘美玉" userId="567b3f85-d3ab-4287-b6d4-b0a9e88e705d" providerId="ADAL" clId="{C7CFFDD3-D99A-4EE5-99F5-20CE19B949E2}" dt="2020-08-08T08:03:58.805" v="1803" actId="1076"/>
          <ac:spMkLst>
            <pc:docMk/>
            <pc:sldMk cId="2605429953" sldId="262"/>
            <ac:spMk id="14" creationId="{D82A582A-E5A4-41F2-B3AC-FE342554D7C1}"/>
          </ac:spMkLst>
        </pc:spChg>
        <pc:graphicFrameChg chg="mod modGraphic">
          <ac:chgData name="潘美玉" userId="567b3f85-d3ab-4287-b6d4-b0a9e88e705d" providerId="ADAL" clId="{C7CFFDD3-D99A-4EE5-99F5-20CE19B949E2}" dt="2020-08-08T08:12:59.159" v="1833" actId="14734"/>
          <ac:graphicFrameMkLst>
            <pc:docMk/>
            <pc:sldMk cId="2605429953" sldId="262"/>
            <ac:graphicFrameMk id="6" creationId="{80C4F470-602B-440E-887C-04E5591C61FD}"/>
          </ac:graphicFrameMkLst>
        </pc:graphicFrameChg>
        <pc:picChg chg="mod">
          <ac:chgData name="潘美玉" userId="567b3f85-d3ab-4287-b6d4-b0a9e88e705d" providerId="ADAL" clId="{C7CFFDD3-D99A-4EE5-99F5-20CE19B949E2}" dt="2020-08-08T08:14:58.532" v="1914" actId="1076"/>
          <ac:picMkLst>
            <pc:docMk/>
            <pc:sldMk cId="2605429953" sldId="262"/>
            <ac:picMk id="4" creationId="{E4794E63-B487-48A6-96F7-DBD94963C075}"/>
          </ac:picMkLst>
        </pc:picChg>
        <pc:picChg chg="mod">
          <ac:chgData name="潘美玉" userId="567b3f85-d3ab-4287-b6d4-b0a9e88e705d" providerId="ADAL" clId="{C7CFFDD3-D99A-4EE5-99F5-20CE19B949E2}" dt="2020-08-08T08:03:42.514" v="1797" actId="1076"/>
          <ac:picMkLst>
            <pc:docMk/>
            <pc:sldMk cId="2605429953" sldId="262"/>
            <ac:picMk id="1026" creationId="{01E42B46-CDA1-41D1-90F3-A4970308557F}"/>
          </ac:picMkLst>
        </pc:picChg>
        <pc:picChg chg="mod">
          <ac:chgData name="潘美玉" userId="567b3f85-d3ab-4287-b6d4-b0a9e88e705d" providerId="ADAL" clId="{C7CFFDD3-D99A-4EE5-99F5-20CE19B949E2}" dt="2020-08-08T08:03:43.841" v="1798" actId="1076"/>
          <ac:picMkLst>
            <pc:docMk/>
            <pc:sldMk cId="2605429953" sldId="262"/>
            <ac:picMk id="1028" creationId="{6414B257-E78B-4F45-B545-E4EBA23C9B39}"/>
          </ac:picMkLst>
        </pc:picChg>
        <pc:picChg chg="del">
          <ac:chgData name="潘美玉" userId="567b3f85-d3ab-4287-b6d4-b0a9e88e705d" providerId="ADAL" clId="{C7CFFDD3-D99A-4EE5-99F5-20CE19B949E2}" dt="2020-08-08T08:03:31.735" v="1793" actId="478"/>
          <ac:picMkLst>
            <pc:docMk/>
            <pc:sldMk cId="2605429953" sldId="262"/>
            <ac:picMk id="1030" creationId="{F4C2F40C-A95C-4BFC-8E4C-70C9D10959DA}"/>
          </ac:picMkLst>
        </pc:picChg>
      </pc:sldChg>
      <pc:sldChg chg="addSp delSp modSp add mod">
        <pc:chgData name="潘美玉" userId="567b3f85-d3ab-4287-b6d4-b0a9e88e705d" providerId="ADAL" clId="{C7CFFDD3-D99A-4EE5-99F5-20CE19B949E2}" dt="2020-08-08T08:15:07.881" v="1916" actId="14100"/>
        <pc:sldMkLst>
          <pc:docMk/>
          <pc:sldMk cId="2373789258" sldId="263"/>
        </pc:sldMkLst>
        <pc:spChg chg="mod">
          <ac:chgData name="潘美玉" userId="567b3f85-d3ab-4287-b6d4-b0a9e88e705d" providerId="ADAL" clId="{C7CFFDD3-D99A-4EE5-99F5-20CE19B949E2}" dt="2020-08-08T08:15:03.410" v="1915"/>
          <ac:spMkLst>
            <pc:docMk/>
            <pc:sldMk cId="2373789258" sldId="263"/>
            <ac:spMk id="2" creationId="{E2926334-772D-4164-912F-1A261B4D9DAA}"/>
          </ac:spMkLst>
        </pc:spChg>
        <pc:spChg chg="mod">
          <ac:chgData name="潘美玉" userId="567b3f85-d3ab-4287-b6d4-b0a9e88e705d" providerId="ADAL" clId="{C7CFFDD3-D99A-4EE5-99F5-20CE19B949E2}" dt="2020-08-08T08:11:43.909" v="1817" actId="1076"/>
          <ac:spMkLst>
            <pc:docMk/>
            <pc:sldMk cId="2373789258" sldId="263"/>
            <ac:spMk id="12" creationId="{6F791DDA-9F9F-42CC-BCAD-78F479509F9D}"/>
          </ac:spMkLst>
        </pc:spChg>
        <pc:spChg chg="mod">
          <ac:chgData name="潘美玉" userId="567b3f85-d3ab-4287-b6d4-b0a9e88e705d" providerId="ADAL" clId="{C7CFFDD3-D99A-4EE5-99F5-20CE19B949E2}" dt="2020-08-08T08:11:40.089" v="1816" actId="1076"/>
          <ac:spMkLst>
            <pc:docMk/>
            <pc:sldMk cId="2373789258" sldId="263"/>
            <ac:spMk id="14" creationId="{D82A582A-E5A4-41F2-B3AC-FE342554D7C1}"/>
          </ac:spMkLst>
        </pc:spChg>
        <pc:graphicFrameChg chg="modGraphic">
          <ac:chgData name="潘美玉" userId="567b3f85-d3ab-4287-b6d4-b0a9e88e705d" providerId="ADAL" clId="{C7CFFDD3-D99A-4EE5-99F5-20CE19B949E2}" dt="2020-08-08T08:12:35.936" v="1827" actId="14734"/>
          <ac:graphicFrameMkLst>
            <pc:docMk/>
            <pc:sldMk cId="2373789258" sldId="263"/>
            <ac:graphicFrameMk id="6" creationId="{80C4F470-602B-440E-887C-04E5591C61FD}"/>
          </ac:graphicFrameMkLst>
        </pc:graphicFrameChg>
        <pc:picChg chg="del mod">
          <ac:chgData name="潘美玉" userId="567b3f85-d3ab-4287-b6d4-b0a9e88e705d" providerId="ADAL" clId="{C7CFFDD3-D99A-4EE5-99F5-20CE19B949E2}" dt="2020-08-08T08:10:45.547" v="1808" actId="478"/>
          <ac:picMkLst>
            <pc:docMk/>
            <pc:sldMk cId="2373789258" sldId="263"/>
            <ac:picMk id="4" creationId="{E4794E63-B487-48A6-96F7-DBD94963C075}"/>
          </ac:picMkLst>
        </pc:picChg>
        <pc:picChg chg="add del">
          <ac:chgData name="潘美玉" userId="567b3f85-d3ab-4287-b6d4-b0a9e88e705d" providerId="ADAL" clId="{C7CFFDD3-D99A-4EE5-99F5-20CE19B949E2}" dt="2020-08-08T08:11:32.963" v="1814" actId="478"/>
          <ac:picMkLst>
            <pc:docMk/>
            <pc:sldMk cId="2373789258" sldId="263"/>
            <ac:picMk id="1026" creationId="{01E42B46-CDA1-41D1-90F3-A4970308557F}"/>
          </ac:picMkLst>
        </pc:picChg>
        <pc:picChg chg="add mod">
          <ac:chgData name="潘美玉" userId="567b3f85-d3ab-4287-b6d4-b0a9e88e705d" providerId="ADAL" clId="{C7CFFDD3-D99A-4EE5-99F5-20CE19B949E2}" dt="2020-08-08T08:15:07.881" v="1916" actId="14100"/>
          <ac:picMkLst>
            <pc:docMk/>
            <pc:sldMk cId="2373789258" sldId="263"/>
            <ac:picMk id="2050" creationId="{C8BAABE7-50AC-4E05-A9AA-54AAB48C41D1}"/>
          </ac:picMkLst>
        </pc:picChg>
        <pc:picChg chg="add del mod">
          <ac:chgData name="潘美玉" userId="567b3f85-d3ab-4287-b6d4-b0a9e88e705d" providerId="ADAL" clId="{C7CFFDD3-D99A-4EE5-99F5-20CE19B949E2}" dt="2020-08-08T08:11:35.254" v="1815" actId="1076"/>
          <ac:picMkLst>
            <pc:docMk/>
            <pc:sldMk cId="2373789258" sldId="263"/>
            <ac:picMk id="2052" creationId="{F848008F-4EF4-445E-932E-FA1342499A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FA03C8D-1472-4A3C-B693-D1B9333DE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1940CEA0-5CB9-4907-99B9-1960AA75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D6B1D10-1ED0-4921-B413-748A4268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C94CFC2-0043-412E-BC4D-952C2FB7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F01F940-AF0F-4E27-8CBF-8EF93F3C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3195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E46806-081E-4F6D-A4F9-FE5F890E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F70EE04-9DA0-4180-9935-E9AC11376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BD8CE7F-FCD2-4776-A314-880EB175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1C78024-B3AF-461E-A4B3-F629F0BF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9CEC8DD-E608-4D79-91BC-45F9A442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1001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2FADE41D-7010-4E5F-ABC7-C9913C89A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373CDDA-FE69-4E53-815C-29611AD2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4C4F818-060D-4511-BC9C-FEEFBB0A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603A914-E448-4A80-9D86-5628F2D1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8FE623E-904F-4449-B4B6-6E8A6AB3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4061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46F869-E825-47BD-BEAB-48FA8D9F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BF098DD-5B57-43BC-A65A-4738039B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87B4228-14DF-4541-8AB9-F2A9C5DC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E5294FE-ED60-4B50-B2CF-43E87FB9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03031C1-C8A3-4374-8462-081D1151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78120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1C90E5-F357-45EA-BFB0-D0BFE45B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4BD4FB5-5850-4138-B41D-869480282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BB9DC59-DB4F-49FF-8B4F-0AF65D0B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E0598C4-4D2C-4EB7-9FC9-53DC8391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E7E42D-6286-4FB3-A421-3F068006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48660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98BB27-7ABC-4AD7-BC57-4F4B4331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0851730-8765-4CDC-8A92-A9BA15F4F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F006414-DAB7-4D1B-AA05-3B40D170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534A52B-0E23-42E4-A2EC-B0FEBF00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1324288-1120-426B-8C41-30DDE49A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E3763A7-660F-43EB-84A0-48F527D3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42676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B8CA4B-A469-40DD-AAA1-DE32478D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FEA0CEF-8FCA-42E7-8DB3-BDED00C5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631597B-1B11-4079-A0FB-770FDEC41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F412DC8-25D0-46A3-8444-DAB958AA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B52C0B4-D6DF-44A3-9647-7FBD11FBF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8506B1EE-659F-42BC-AD2D-87D4CBF0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F0277C6A-BC56-446B-99EA-3E9B32B1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0D6F653-F959-45EA-9B80-130473F6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2071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F35656-13C0-4DCF-AED9-8B733773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2E3A64F-EC4D-450E-B866-D9E5B175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D73FA1BE-37C8-4793-82B3-A3889507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556A2237-195F-4F4B-9A42-20446B0A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55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E37DCBB-B786-4592-B85F-91A1F4EF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FA31CCAB-6EAA-46F7-9F4E-52B040C2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413BC51-2006-4BA7-A268-7B91118A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25898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8B0487B-F91B-4F5A-83AE-9446472D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417E110-55C7-4135-87D4-60BB2F86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ED38F31-BC42-444D-BBF5-904A7B8E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6E06676-6523-4F6C-8BC6-FD7D18C1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ECC8329-4031-4A49-9ED4-333D5EE1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50C41FF-32CC-4CDE-922F-E285C6AF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71130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11564C-94EF-46E1-B3DD-0092B423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5525B684-88D2-43BC-991E-052C9442F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55571FB-5F15-4B8D-BAAB-0CBB3B2AD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C695E5D-F2BC-4169-B571-F0A8CF15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298077B-6C74-4BAA-A833-1C6F05B2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13BA0A4-8F47-411E-88A4-2089661C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89305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C71CF805-E388-4086-BEFA-5513BDA1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2E15AF7-429A-48E9-AD93-C859DF353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6230B5D-5FF8-4FF2-9794-B4546515C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545E-6AB0-4967-860D-33A573DD6BC3}" type="datetimeFigureOut">
              <a:rPr lang="zh-HK" altLang="en-US" smtClean="0"/>
              <a:pPr/>
              <a:t>10/9/2020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7DB0817-1193-4676-A8C4-B10F0C746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546F3AB-BA40-48A0-B5AC-CD0CDC35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3918-6E22-41B1-8E94-08723CC640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27504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8D3863C-1D32-43D7-B24C-6CA1B84BC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dirty="0">
                <a:latin typeface="標楷體" panose="03000509000000000000" pitchFamily="65" charset="-120"/>
                <a:ea typeface="標楷體" panose="03000509000000000000" pitchFamily="65" charset="-120"/>
              </a:rPr>
              <a:t>概率</a:t>
            </a:r>
            <a:endParaRPr lang="zh-HK" altLang="en-US" sz="1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D62D2DA-F0CF-4C42-9A02-7A4512954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55992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2926334-772D-4164-912F-1A261B4D9DAA}"/>
              </a:ext>
            </a:extLst>
          </p:cNvPr>
          <p:cNvSpPr txBox="1"/>
          <p:nvPr/>
        </p:nvSpPr>
        <p:spPr>
          <a:xfrm>
            <a:off x="608214" y="493040"/>
            <a:ext cx="1056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不同食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店售賣以下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食物的機會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0" name="Picture 6" descr="經典傳統港式焗豬扒飯食譜及做法| 好味道HOMAYDO">
            <a:extLst>
              <a:ext uri="{FF2B5EF4-FFF2-40B4-BE49-F238E27FC236}">
                <a16:creationId xmlns:a16="http://schemas.microsoft.com/office/drawing/2014/main" xmlns="" id="{F4C2F40C-A95C-4BFC-8E4C-70C9D109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59" y="623491"/>
            <a:ext cx="2404280" cy="126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80C4F470-602B-440E-887C-04E5591C6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6254613"/>
              </p:ext>
            </p:extLst>
          </p:nvPr>
        </p:nvGraphicFramePr>
        <p:xfrm>
          <a:off x="608214" y="2010395"/>
          <a:ext cx="10357255" cy="461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904">
                  <a:extLst>
                    <a:ext uri="{9D8B030D-6E8A-4147-A177-3AD203B41FA5}">
                      <a16:colId xmlns:a16="http://schemas.microsoft.com/office/drawing/2014/main" xmlns="" val="462145354"/>
                    </a:ext>
                  </a:extLst>
                </a:gridCol>
                <a:gridCol w="1742671">
                  <a:extLst>
                    <a:ext uri="{9D8B030D-6E8A-4147-A177-3AD203B41FA5}">
                      <a16:colId xmlns:a16="http://schemas.microsoft.com/office/drawing/2014/main" xmlns="" val="3558039436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59882442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1111488991"/>
                    </a:ext>
                  </a:extLst>
                </a:gridCol>
                <a:gridCol w="1838730">
                  <a:extLst>
                    <a:ext uri="{9D8B030D-6E8A-4147-A177-3AD203B41FA5}">
                      <a16:colId xmlns:a16="http://schemas.microsoft.com/office/drawing/2014/main" xmlns="" val="2505459494"/>
                    </a:ext>
                  </a:extLst>
                </a:gridCol>
              </a:tblGrid>
              <a:tr h="58133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必定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經常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很少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不可能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286181"/>
                  </a:ext>
                </a:extLst>
              </a:tr>
              <a:tr h="2293497"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大快活</a:t>
                      </a:r>
                      <a:endParaRPr lang="en-US" altLang="zh-HK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545967"/>
                  </a:ext>
                </a:extLst>
              </a:tr>
              <a:tr h="581338">
                <a:tc>
                  <a:txBody>
                    <a:bodyPr/>
                    <a:lstStyle/>
                    <a:p>
                      <a:endParaRPr lang="en-US" altLang="zh-HK" dirty="0" smtClean="0"/>
                    </a:p>
                    <a:p>
                      <a:endParaRPr lang="en-US" altLang="zh-HK" dirty="0" smtClean="0"/>
                    </a:p>
                    <a:p>
                      <a:endParaRPr lang="en-US" altLang="zh-HK" dirty="0" smtClean="0"/>
                    </a:p>
                    <a:p>
                      <a:pPr algn="ctr"/>
                      <a:r>
                        <a:rPr lang="en-US" altLang="zh-TW" b="1" dirty="0" smtClean="0"/>
                        <a:t>McDonald’s</a:t>
                      </a:r>
                      <a:endParaRPr lang="zh-HK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73841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F791DDA-9F9F-42CC-BCAD-78F479509F9D}"/>
              </a:ext>
            </a:extLst>
          </p:cNvPr>
          <p:cNvSpPr txBox="1"/>
          <p:nvPr/>
        </p:nvSpPr>
        <p:spPr>
          <a:xfrm>
            <a:off x="3753611" y="3316008"/>
            <a:ext cx="116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82A582A-E5A4-41F2-B3AC-FE342554D7C1}"/>
              </a:ext>
            </a:extLst>
          </p:cNvPr>
          <p:cNvSpPr txBox="1"/>
          <p:nvPr/>
        </p:nvSpPr>
        <p:spPr>
          <a:xfrm>
            <a:off x="9906405" y="5352561"/>
            <a:ext cx="116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94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2926334-772D-4164-912F-1A261B4D9DAA}"/>
              </a:ext>
            </a:extLst>
          </p:cNvPr>
          <p:cNvSpPr txBox="1"/>
          <p:nvPr/>
        </p:nvSpPr>
        <p:spPr>
          <a:xfrm>
            <a:off x="990600" y="228600"/>
            <a:ext cx="1056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不同食店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售賣以下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食物的機會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4794E63-B487-48A6-96F7-DBD94963C0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9790" y="368364"/>
            <a:ext cx="2146299" cy="1609724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80C4F470-602B-440E-887C-04E5591C6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3939896"/>
              </p:ext>
            </p:extLst>
          </p:nvPr>
        </p:nvGraphicFramePr>
        <p:xfrm>
          <a:off x="839771" y="2017205"/>
          <a:ext cx="10357255" cy="461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904">
                  <a:extLst>
                    <a:ext uri="{9D8B030D-6E8A-4147-A177-3AD203B41FA5}">
                      <a16:colId xmlns:a16="http://schemas.microsoft.com/office/drawing/2014/main" xmlns="" val="462145354"/>
                    </a:ext>
                  </a:extLst>
                </a:gridCol>
                <a:gridCol w="1861750">
                  <a:extLst>
                    <a:ext uri="{9D8B030D-6E8A-4147-A177-3AD203B41FA5}">
                      <a16:colId xmlns:a16="http://schemas.microsoft.com/office/drawing/2014/main" xmlns="" val="3558039436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xmlns="" val="259882442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xmlns="" val="1111488991"/>
                    </a:ext>
                  </a:extLst>
                </a:gridCol>
                <a:gridCol w="1872051">
                  <a:extLst>
                    <a:ext uri="{9D8B030D-6E8A-4147-A177-3AD203B41FA5}">
                      <a16:colId xmlns:a16="http://schemas.microsoft.com/office/drawing/2014/main" xmlns="" val="2505459494"/>
                    </a:ext>
                  </a:extLst>
                </a:gridCol>
              </a:tblGrid>
              <a:tr h="58133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必定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經常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很少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不可能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286181"/>
                  </a:ext>
                </a:extLst>
              </a:tr>
              <a:tr h="2293497"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大快活</a:t>
                      </a:r>
                      <a:endParaRPr lang="en-US" altLang="zh-HK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HK" dirty="0"/>
                    </a:p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545967"/>
                  </a:ext>
                </a:extLst>
              </a:tr>
              <a:tr h="581338">
                <a:tc>
                  <a:txBody>
                    <a:bodyPr/>
                    <a:lstStyle/>
                    <a:p>
                      <a:endParaRPr lang="en-US" altLang="zh-HK" dirty="0" smtClean="0"/>
                    </a:p>
                    <a:p>
                      <a:endParaRPr lang="en-US" altLang="zh-HK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/>
                        <a:t>McDonald’s</a:t>
                      </a:r>
                      <a:endParaRPr lang="zh-HK" altLang="en-US" b="1" dirty="0" smtClean="0"/>
                    </a:p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73841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F791DDA-9F9F-42CC-BCAD-78F479509F9D}"/>
              </a:ext>
            </a:extLst>
          </p:cNvPr>
          <p:cNvSpPr txBox="1"/>
          <p:nvPr/>
        </p:nvSpPr>
        <p:spPr>
          <a:xfrm>
            <a:off x="7782707" y="3253462"/>
            <a:ext cx="116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82A582A-E5A4-41F2-B3AC-FE342554D7C1}"/>
              </a:ext>
            </a:extLst>
          </p:cNvPr>
          <p:cNvSpPr txBox="1"/>
          <p:nvPr/>
        </p:nvSpPr>
        <p:spPr>
          <a:xfrm>
            <a:off x="3867932" y="5329563"/>
            <a:ext cx="116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4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2926334-772D-4164-912F-1A261B4D9DAA}"/>
              </a:ext>
            </a:extLst>
          </p:cNvPr>
          <p:cNvSpPr txBox="1"/>
          <p:nvPr/>
        </p:nvSpPr>
        <p:spPr>
          <a:xfrm>
            <a:off x="939085" y="764199"/>
            <a:ext cx="1056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不同食店售賣以下食物的機會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80C4F470-602B-440E-887C-04E5591C6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1476441"/>
              </p:ext>
            </p:extLst>
          </p:nvPr>
        </p:nvGraphicFramePr>
        <p:xfrm>
          <a:off x="839771" y="2017205"/>
          <a:ext cx="10357255" cy="461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904">
                  <a:extLst>
                    <a:ext uri="{9D8B030D-6E8A-4147-A177-3AD203B41FA5}">
                      <a16:colId xmlns:a16="http://schemas.microsoft.com/office/drawing/2014/main" xmlns="" val="462145354"/>
                    </a:ext>
                  </a:extLst>
                </a:gridCol>
                <a:gridCol w="1766500">
                  <a:extLst>
                    <a:ext uri="{9D8B030D-6E8A-4147-A177-3AD203B41FA5}">
                      <a16:colId xmlns:a16="http://schemas.microsoft.com/office/drawing/2014/main" xmlns="" val="3558039436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xmlns="" val="25988244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1111488991"/>
                    </a:ext>
                  </a:extLst>
                </a:gridCol>
                <a:gridCol w="2091126">
                  <a:extLst>
                    <a:ext uri="{9D8B030D-6E8A-4147-A177-3AD203B41FA5}">
                      <a16:colId xmlns:a16="http://schemas.microsoft.com/office/drawing/2014/main" xmlns="" val="2505459494"/>
                    </a:ext>
                  </a:extLst>
                </a:gridCol>
              </a:tblGrid>
              <a:tr h="58133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必定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經常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很少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不可能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286181"/>
                  </a:ext>
                </a:extLst>
              </a:tr>
              <a:tr h="2293497"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元氣壽司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545967"/>
                  </a:ext>
                </a:extLst>
              </a:tr>
              <a:tr h="581338">
                <a:tc>
                  <a:txBody>
                    <a:bodyPr/>
                    <a:lstStyle/>
                    <a:p>
                      <a:endParaRPr lang="en-US" altLang="zh-HK" dirty="0" smtClean="0"/>
                    </a:p>
                    <a:p>
                      <a:endParaRPr lang="en-US" altLang="zh-HK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/>
                        <a:t>McDonald’s</a:t>
                      </a:r>
                      <a:endParaRPr lang="zh-HK" altLang="en-US" b="1" dirty="0" smtClean="0"/>
                    </a:p>
                    <a:p>
                      <a:pPr algn="ctr"/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73841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F791DDA-9F9F-42CC-BCAD-78F479509F9D}"/>
              </a:ext>
            </a:extLst>
          </p:cNvPr>
          <p:cNvSpPr txBox="1"/>
          <p:nvPr/>
        </p:nvSpPr>
        <p:spPr>
          <a:xfrm>
            <a:off x="3896507" y="3338778"/>
            <a:ext cx="116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82A582A-E5A4-41F2-B3AC-FE342554D7C1}"/>
              </a:ext>
            </a:extLst>
          </p:cNvPr>
          <p:cNvSpPr txBox="1"/>
          <p:nvPr/>
        </p:nvSpPr>
        <p:spPr>
          <a:xfrm>
            <a:off x="9794875" y="5423650"/>
            <a:ext cx="116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香川縣高松市首選推薦5家壽司店| 遊食購-歓迎香川縣-">
            <a:extLst>
              <a:ext uri="{FF2B5EF4-FFF2-40B4-BE49-F238E27FC236}">
                <a16:creationId xmlns:a16="http://schemas.microsoft.com/office/drawing/2014/main" xmlns="" id="{C8BAABE7-50AC-4E05-A9AA-54AAB48C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79399"/>
            <a:ext cx="2187240" cy="12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378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B22F868-EDBC-45DF-A02A-9570FC48D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2190750"/>
            <a:ext cx="959671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2EAC1191-9564-4307-9BA2-42803DC8EA18}"/>
              </a:ext>
            </a:extLst>
          </p:cNvPr>
          <p:cNvSpPr txBox="1"/>
          <p:nvPr/>
        </p:nvSpPr>
        <p:spPr>
          <a:xfrm>
            <a:off x="1695450" y="476250"/>
            <a:ext cx="8982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一件事件</a:t>
            </a:r>
            <a:r>
              <a:rPr lang="en-US" altLang="zh-TW" sz="5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E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發生的概率</a:t>
            </a:r>
            <a:r>
              <a:rPr lang="en-US" altLang="zh-TW" sz="5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P(E)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的定義如下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765CC9F4-A271-4EED-916F-DB42031DA0D9}"/>
              </a:ext>
            </a:extLst>
          </p:cNvPr>
          <p:cNvSpPr txBox="1"/>
          <p:nvPr/>
        </p:nvSpPr>
        <p:spPr>
          <a:xfrm>
            <a:off x="1181100" y="5621337"/>
            <a:ext cx="8553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請看以下的例子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2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CB89118-898D-41F0-97D3-3B763B4A308E}"/>
              </a:ext>
            </a:extLst>
          </p:cNvPr>
          <p:cNvSpPr txBox="1"/>
          <p:nvPr/>
        </p:nvSpPr>
        <p:spPr>
          <a:xfrm>
            <a:off x="1485898" y="0"/>
            <a:ext cx="10210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一枚骰子有</a:t>
            </a:r>
            <a:r>
              <a:rPr lang="en-US" altLang="zh-TW" sz="3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6</a:t>
            </a:r>
            <a:r>
              <a:rPr lang="zh-TW" altLang="en-US" sz="3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個面，其中</a:t>
            </a:r>
            <a:r>
              <a:rPr lang="en-US" altLang="zh-TW" sz="3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lang="zh-TW" altLang="en-US" sz="3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面是蘋果，</a:t>
            </a:r>
            <a:r>
              <a:rPr lang="en-US" altLang="zh-TW" sz="3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lang="zh-TW" altLang="en-US" sz="3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面是橙。</a:t>
            </a:r>
            <a:endParaRPr lang="en-US" altLang="zh-TW" sz="3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學生擲骰子一次，有可能出現的結果及概率分析如下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" name="表格 4">
                <a:extLst>
                  <a:ext uri="{FF2B5EF4-FFF2-40B4-BE49-F238E27FC236}">
                    <a16:creationId xmlns:a16="http://schemas.microsoft.com/office/drawing/2014/main" xmlns="" id="{688FC1C7-2A03-40E9-807C-5FCC8455B1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040614"/>
                  </p:ext>
                </p:extLst>
              </p:nvPr>
            </p:nvGraphicFramePr>
            <p:xfrm>
              <a:off x="1390650" y="1107995"/>
              <a:ext cx="9839325" cy="55723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5543">
                      <a:extLst>
                        <a:ext uri="{9D8B030D-6E8A-4147-A177-3AD203B41FA5}">
                          <a16:colId xmlns:a16="http://schemas.microsoft.com/office/drawing/2014/main" xmlns="" val="1086980208"/>
                        </a:ext>
                      </a:extLst>
                    </a:gridCol>
                    <a:gridCol w="2464594">
                      <a:extLst>
                        <a:ext uri="{9D8B030D-6E8A-4147-A177-3AD203B41FA5}">
                          <a16:colId xmlns:a16="http://schemas.microsoft.com/office/drawing/2014/main" xmlns="" val="1259255197"/>
                        </a:ext>
                      </a:extLst>
                    </a:gridCol>
                    <a:gridCol w="2464594">
                      <a:extLst>
                        <a:ext uri="{9D8B030D-6E8A-4147-A177-3AD203B41FA5}">
                          <a16:colId xmlns:a16="http://schemas.microsoft.com/office/drawing/2014/main" xmlns="" val="2918995080"/>
                        </a:ext>
                      </a:extLst>
                    </a:gridCol>
                    <a:gridCol w="2464594">
                      <a:extLst>
                        <a:ext uri="{9D8B030D-6E8A-4147-A177-3AD203B41FA5}">
                          <a16:colId xmlns:a16="http://schemas.microsoft.com/office/drawing/2014/main" xmlns="" val="1317128695"/>
                        </a:ext>
                      </a:extLst>
                    </a:gridCol>
                  </a:tblGrid>
                  <a:tr h="1008327">
                    <a:tc>
                      <a:txBody>
                        <a:bodyPr/>
                        <a:lstStyle/>
                        <a:p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水果</a:t>
                          </a:r>
                          <a:r>
                            <a:rPr lang="zh-TW" altLang="en-US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名稱</a:t>
                          </a:r>
                          <a:endParaRPr lang="zh-HK" altLang="en-US" sz="40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橙</a:t>
                          </a:r>
                          <a:endParaRPr lang="zh-TW" altLang="zh-HK" sz="40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蘋果</a:t>
                          </a:r>
                          <a:endParaRPr lang="zh-TW" altLang="zh-HK" sz="40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香蕉</a:t>
                          </a:r>
                          <a:endParaRPr lang="zh-TW" altLang="zh-HK" sz="40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1363267"/>
                      </a:ext>
                    </a:extLst>
                  </a:tr>
                  <a:tr h="10083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可能出現的不同結果</a:t>
                          </a:r>
                          <a:r>
                            <a:rPr lang="en-US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HK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次數</a:t>
                          </a:r>
                          <a:r>
                            <a:rPr lang="en-US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zh-HK" sz="25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2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4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0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006175"/>
                      </a:ext>
                    </a:extLst>
                  </a:tr>
                  <a:tr h="10083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總次數</a:t>
                          </a:r>
                          <a:endParaRPr lang="zh-HK" altLang="en-US" sz="2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endParaRPr lang="zh-HK" altLang="en-US" sz="25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 6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HK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HK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1182172"/>
                      </a:ext>
                    </a:extLst>
                  </a:tr>
                  <a:tr h="10083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概率</a:t>
                          </a:r>
                          <a:endParaRPr lang="zh-HK" altLang="en-US" sz="2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HK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HK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HK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3313192"/>
                      </a:ext>
                    </a:extLst>
                  </a:tr>
                  <a:tr h="1008327">
                    <a:tc>
                      <a:txBody>
                        <a:bodyPr/>
                        <a:lstStyle/>
                        <a:p>
                          <a:endParaRPr lang="zh-HK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HK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HK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sz="40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4000" dirty="0"/>
                            <a:t>0</a:t>
                          </a:r>
                          <a:endParaRPr lang="zh-HK" altLang="en-US" sz="4000" dirty="0"/>
                        </a:p>
                        <a:p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976974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88FC1C7-2A03-40E9-807C-5FCC8455B1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519040614"/>
                  </p:ext>
                </p:extLst>
              </p:nvPr>
            </p:nvGraphicFramePr>
            <p:xfrm>
              <a:off x="1390650" y="1107995"/>
              <a:ext cx="9839325" cy="55723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554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086980208"/>
                        </a:ext>
                      </a:extLst>
                    </a:gridCol>
                    <a:gridCol w="246459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259255197"/>
                        </a:ext>
                      </a:extLst>
                    </a:gridCol>
                    <a:gridCol w="246459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918995080"/>
                        </a:ext>
                      </a:extLst>
                    </a:gridCol>
                    <a:gridCol w="246459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317128695"/>
                        </a:ext>
                      </a:extLst>
                    </a:gridCol>
                  </a:tblGrid>
                  <a:tr h="1008327">
                    <a:tc>
                      <a:txBody>
                        <a:bodyPr/>
                        <a:lstStyle/>
                        <a:p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水果</a:t>
                          </a:r>
                          <a:r>
                            <a:rPr lang="zh-TW" altLang="en-US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名稱</a:t>
                          </a:r>
                          <a:endParaRPr lang="zh-HK" altLang="en-US" sz="40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橙</a:t>
                          </a:r>
                          <a:endParaRPr lang="zh-TW" altLang="zh-HK" sz="40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蘋果</a:t>
                          </a:r>
                          <a:endParaRPr lang="zh-TW" altLang="zh-HK" sz="40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40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香蕉</a:t>
                          </a:r>
                          <a:endParaRPr lang="zh-TW" altLang="zh-HK" sz="40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621363267"/>
                      </a:ext>
                    </a:extLst>
                  </a:tr>
                  <a:tr h="10083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HK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可能出現的不同結果</a:t>
                          </a:r>
                          <a:r>
                            <a:rPr lang="en-US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HK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次數</a:t>
                          </a:r>
                          <a:r>
                            <a:rPr lang="en-US" altLang="zh-HK" sz="2500" kern="10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zh-HK" sz="2500" kern="100" dirty="0">
                            <a:solidFill>
                              <a:schemeClr val="tx1"/>
                            </a:solidFill>
                            <a:effectLst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2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4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0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89006175"/>
                      </a:ext>
                    </a:extLst>
                  </a:tr>
                  <a:tr h="10083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總次數</a:t>
                          </a:r>
                          <a:endParaRPr lang="zh-HK" altLang="en-US" sz="2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endParaRPr lang="zh-HK" altLang="en-US" sz="25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 6</a:t>
                          </a:r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HK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HK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891182172"/>
                      </a:ext>
                    </a:extLst>
                  </a:tr>
                  <a:tr h="1236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概率</a:t>
                          </a:r>
                          <a:endParaRPr lang="zh-HK" altLang="en-US" sz="2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259" t="-253202" r="-20024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752" t="-253202" r="-100743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9012" t="-253202" r="-494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703313192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zh-HK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259" t="-333488" r="-200247" b="-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752" t="-333488" r="-100743" b="-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4000" dirty="0"/>
                            <a:t>0</a:t>
                          </a:r>
                          <a:endParaRPr lang="zh-HK" altLang="en-US" sz="4000" dirty="0"/>
                        </a:p>
                        <a:p>
                          <a:endParaRPr lang="zh-HK" alt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5976974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226571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:a14="http://schemas.microsoft.com/office/drawing/2010/main" xmlns="" xmlns:mc="http://schemas.openxmlformats.org/markup-compatibility/2006" id="{2522B2D1-68CE-4F38-A3C3-A5618A5D0FF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143" y="285750"/>
            <a:ext cx="11415713" cy="6505884"/>
          </a:xfrm>
          <a:prstGeom prst="rect">
            <a:avLst/>
          </a:prstGeom>
          <a:blipFill rotWithShape="0">
            <a:blip r:embed="rId2" cstate="print"/>
            <a:stretch>
              <a:fillRect l="-1923" t="-1687" r="-1389" b="-3093"/>
            </a:stretch>
          </a:blipFill>
        </p:spPr>
        <p:txBody>
          <a:bodyPr/>
          <a:lstStyle/>
          <a:p>
            <a:r>
              <a:rPr lang="zh-HK" alt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23553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44DA619914FDF4BBCE36CCAA750A855" ma:contentTypeVersion="9" ma:contentTypeDescription="建立新的文件。" ma:contentTypeScope="" ma:versionID="d62ec5cb26c1d340c13b4b34a04a3b39">
  <xsd:schema xmlns:xsd="http://www.w3.org/2001/XMLSchema" xmlns:xs="http://www.w3.org/2001/XMLSchema" xmlns:p="http://schemas.microsoft.com/office/2006/metadata/properties" xmlns:ns3="5ecc8836-e397-473c-8fd7-f989fe7952fc" targetNamespace="http://schemas.microsoft.com/office/2006/metadata/properties" ma:root="true" ma:fieldsID="755fbd2379d4ed4255e58f587d73db76" ns3:_="">
    <xsd:import namespace="5ecc8836-e397-473c-8fd7-f989fe7952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c8836-e397-473c-8fd7-f989fe795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ED4AFD-6EE8-41F4-AB1A-1DBB91600B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008674-0206-406C-8C10-DE31BDAEF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981A5-38DB-4F08-AA99-041593B59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c8836-e397-473c-8fd7-f989fe79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127</Words>
  <Application>Microsoft Office PowerPoint</Application>
  <PresentationFormat>自訂</PresentationFormat>
  <Paragraphs>74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概率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概率</dc:title>
  <dc:creator>潘美玉</dc:creator>
  <cp:lastModifiedBy>KittyCheuk</cp:lastModifiedBy>
  <cp:revision>5</cp:revision>
  <dcterms:created xsi:type="dcterms:W3CDTF">2020-08-07T17:53:13Z</dcterms:created>
  <dcterms:modified xsi:type="dcterms:W3CDTF">2020-09-10T09:10:22Z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0x010100E44DA619914FDF4BBCE36CCAA750A855</vt:lpwstr>
  </property>
</Properties>
</file>